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6" r:id="rId10"/>
    <p:sldId id="270" r:id="rId11"/>
    <p:sldId id="264" r:id="rId12"/>
    <p:sldId id="265"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Williams" userId="9b8829d5-329a-499a-a589-c6027ba5823a" providerId="ADAL" clId="{5652EE89-F85F-497C-AB58-F0A7268FD2FA}"/>
    <pc:docChg chg="undo custSel modSld">
      <pc:chgData name="Ingrid Williams" userId="9b8829d5-329a-499a-a589-c6027ba5823a" providerId="ADAL" clId="{5652EE89-F85F-497C-AB58-F0A7268FD2FA}" dt="2023-09-12T12:07:37.186" v="656" actId="1076"/>
      <pc:docMkLst>
        <pc:docMk/>
      </pc:docMkLst>
      <pc:sldChg chg="modSp mod">
        <pc:chgData name="Ingrid Williams" userId="9b8829d5-329a-499a-a589-c6027ba5823a" providerId="ADAL" clId="{5652EE89-F85F-497C-AB58-F0A7268FD2FA}" dt="2023-09-07T09:54:27.925" v="0" actId="1076"/>
        <pc:sldMkLst>
          <pc:docMk/>
          <pc:sldMk cId="1896289833" sldId="261"/>
        </pc:sldMkLst>
        <pc:picChg chg="mod">
          <ac:chgData name="Ingrid Williams" userId="9b8829d5-329a-499a-a589-c6027ba5823a" providerId="ADAL" clId="{5652EE89-F85F-497C-AB58-F0A7268FD2FA}" dt="2023-09-07T09:54:27.925" v="0" actId="1076"/>
          <ac:picMkLst>
            <pc:docMk/>
            <pc:sldMk cId="1896289833" sldId="261"/>
            <ac:picMk id="4" creationId="{00000000-0000-0000-0000-000000000000}"/>
          </ac:picMkLst>
        </pc:picChg>
      </pc:sldChg>
      <pc:sldChg chg="delSp modSp mod">
        <pc:chgData name="Ingrid Williams" userId="9b8829d5-329a-499a-a589-c6027ba5823a" providerId="ADAL" clId="{5652EE89-F85F-497C-AB58-F0A7268FD2FA}" dt="2023-09-12T12:07:37.186" v="656" actId="1076"/>
        <pc:sldMkLst>
          <pc:docMk/>
          <pc:sldMk cId="1275119347" sldId="264"/>
        </pc:sldMkLst>
        <pc:spChg chg="mod">
          <ac:chgData name="Ingrid Williams" userId="9b8829d5-329a-499a-a589-c6027ba5823a" providerId="ADAL" clId="{5652EE89-F85F-497C-AB58-F0A7268FD2FA}" dt="2023-09-07T13:43:25.834" v="51" actId="20577"/>
          <ac:spMkLst>
            <pc:docMk/>
            <pc:sldMk cId="1275119347" sldId="264"/>
            <ac:spMk id="5" creationId="{00000000-0000-0000-0000-000000000000}"/>
          </ac:spMkLst>
        </pc:spChg>
        <pc:picChg chg="del">
          <ac:chgData name="Ingrid Williams" userId="9b8829d5-329a-499a-a589-c6027ba5823a" providerId="ADAL" clId="{5652EE89-F85F-497C-AB58-F0A7268FD2FA}" dt="2023-09-12T12:07:27.435" v="655" actId="478"/>
          <ac:picMkLst>
            <pc:docMk/>
            <pc:sldMk cId="1275119347" sldId="264"/>
            <ac:picMk id="4" creationId="{00000000-0000-0000-0000-000000000000}"/>
          </ac:picMkLst>
        </pc:picChg>
        <pc:picChg chg="del">
          <ac:chgData name="Ingrid Williams" userId="9b8829d5-329a-499a-a589-c6027ba5823a" providerId="ADAL" clId="{5652EE89-F85F-497C-AB58-F0A7268FD2FA}" dt="2023-09-12T12:07:26.032" v="654" actId="478"/>
          <ac:picMkLst>
            <pc:docMk/>
            <pc:sldMk cId="1275119347" sldId="264"/>
            <ac:picMk id="6" creationId="{00000000-0000-0000-0000-000000000000}"/>
          </ac:picMkLst>
        </pc:picChg>
        <pc:picChg chg="mod">
          <ac:chgData name="Ingrid Williams" userId="9b8829d5-329a-499a-a589-c6027ba5823a" providerId="ADAL" clId="{5652EE89-F85F-497C-AB58-F0A7268FD2FA}" dt="2023-09-12T12:07:37.186" v="656" actId="1076"/>
          <ac:picMkLst>
            <pc:docMk/>
            <pc:sldMk cId="1275119347" sldId="264"/>
            <ac:picMk id="8" creationId="{00000000-0000-0000-0000-000000000000}"/>
          </ac:picMkLst>
        </pc:picChg>
      </pc:sldChg>
      <pc:sldChg chg="delSp modSp mod">
        <pc:chgData name="Ingrid Williams" userId="9b8829d5-329a-499a-a589-c6027ba5823a" providerId="ADAL" clId="{5652EE89-F85F-497C-AB58-F0A7268FD2FA}" dt="2023-09-12T12:07:21.910" v="653" actId="478"/>
        <pc:sldMkLst>
          <pc:docMk/>
          <pc:sldMk cId="3593605907" sldId="265"/>
        </pc:sldMkLst>
        <pc:spChg chg="mod">
          <ac:chgData name="Ingrid Williams" userId="9b8829d5-329a-499a-a589-c6027ba5823a" providerId="ADAL" clId="{5652EE89-F85F-497C-AB58-F0A7268FD2FA}" dt="2023-09-12T11:22:24.682" v="428" actId="20577"/>
          <ac:spMkLst>
            <pc:docMk/>
            <pc:sldMk cId="3593605907" sldId="265"/>
            <ac:spMk id="5" creationId="{00000000-0000-0000-0000-000000000000}"/>
          </ac:spMkLst>
        </pc:spChg>
        <pc:picChg chg="del">
          <ac:chgData name="Ingrid Williams" userId="9b8829d5-329a-499a-a589-c6027ba5823a" providerId="ADAL" clId="{5652EE89-F85F-497C-AB58-F0A7268FD2FA}" dt="2023-09-12T12:07:21.910" v="653" actId="478"/>
          <ac:picMkLst>
            <pc:docMk/>
            <pc:sldMk cId="3593605907" sldId="265"/>
            <ac:picMk id="7" creationId="{00000000-0000-0000-0000-000000000000}"/>
          </ac:picMkLst>
        </pc:picChg>
      </pc:sldChg>
      <pc:sldChg chg="delSp modSp mod">
        <pc:chgData name="Ingrid Williams" userId="9b8829d5-329a-499a-a589-c6027ba5823a" providerId="ADAL" clId="{5652EE89-F85F-497C-AB58-F0A7268FD2FA}" dt="2023-09-12T11:25:28.371" v="572" actId="20577"/>
        <pc:sldMkLst>
          <pc:docMk/>
          <pc:sldMk cId="1978602143" sldId="267"/>
        </pc:sldMkLst>
        <pc:spChg chg="mod">
          <ac:chgData name="Ingrid Williams" userId="9b8829d5-329a-499a-a589-c6027ba5823a" providerId="ADAL" clId="{5652EE89-F85F-497C-AB58-F0A7268FD2FA}" dt="2023-09-12T11:25:28.371" v="572" actId="20577"/>
          <ac:spMkLst>
            <pc:docMk/>
            <pc:sldMk cId="1978602143" sldId="267"/>
            <ac:spMk id="5" creationId="{00000000-0000-0000-0000-000000000000}"/>
          </ac:spMkLst>
        </pc:spChg>
        <pc:picChg chg="del">
          <ac:chgData name="Ingrid Williams" userId="9b8829d5-329a-499a-a589-c6027ba5823a" providerId="ADAL" clId="{5652EE89-F85F-497C-AB58-F0A7268FD2FA}" dt="2023-09-12T11:23:24.931" v="435" actId="478"/>
          <ac:picMkLst>
            <pc:docMk/>
            <pc:sldMk cId="1978602143" sldId="267"/>
            <ac:picMk id="9" creationId="{99018A21-E2BF-720E-6D56-F60F51C7E6E3}"/>
          </ac:picMkLst>
        </pc:picChg>
        <pc:picChg chg="del">
          <ac:chgData name="Ingrid Williams" userId="9b8829d5-329a-499a-a589-c6027ba5823a" providerId="ADAL" clId="{5652EE89-F85F-497C-AB58-F0A7268FD2FA}" dt="2023-09-12T11:23:24.231" v="434" actId="478"/>
          <ac:picMkLst>
            <pc:docMk/>
            <pc:sldMk cId="1978602143" sldId="267"/>
            <ac:picMk id="11" creationId="{54BC08A7-1337-BD59-8844-2F53056E6AB6}"/>
          </ac:picMkLst>
        </pc:picChg>
      </pc:sldChg>
      <pc:sldChg chg="delSp modSp mod">
        <pc:chgData name="Ingrid Williams" userId="9b8829d5-329a-499a-a589-c6027ba5823a" providerId="ADAL" clId="{5652EE89-F85F-497C-AB58-F0A7268FD2FA}" dt="2023-09-12T12:07:14.091" v="652" actId="478"/>
        <pc:sldMkLst>
          <pc:docMk/>
          <pc:sldMk cId="4090656246" sldId="268"/>
        </pc:sldMkLst>
        <pc:spChg chg="mod">
          <ac:chgData name="Ingrid Williams" userId="9b8829d5-329a-499a-a589-c6027ba5823a" providerId="ADAL" clId="{5652EE89-F85F-497C-AB58-F0A7268FD2FA}" dt="2023-09-12T12:07:09.813" v="651" actId="20577"/>
          <ac:spMkLst>
            <pc:docMk/>
            <pc:sldMk cId="4090656246" sldId="268"/>
            <ac:spMk id="5" creationId="{00000000-0000-0000-0000-000000000000}"/>
          </ac:spMkLst>
        </pc:spChg>
        <pc:picChg chg="del">
          <ac:chgData name="Ingrid Williams" userId="9b8829d5-329a-499a-a589-c6027ba5823a" providerId="ADAL" clId="{5652EE89-F85F-497C-AB58-F0A7268FD2FA}" dt="2023-09-12T12:07:14.091" v="652" actId="478"/>
          <ac:picMkLst>
            <pc:docMk/>
            <pc:sldMk cId="4090656246" sldId="268"/>
            <ac:picMk id="6" creationId="{8196E9C8-826B-D978-06A8-F80FDD08CF83}"/>
          </ac:picMkLst>
        </pc:picChg>
      </pc:sldChg>
      <pc:sldChg chg="modSp mod">
        <pc:chgData name="Ingrid Williams" userId="9b8829d5-329a-499a-a589-c6027ba5823a" providerId="ADAL" clId="{5652EE89-F85F-497C-AB58-F0A7268FD2FA}" dt="2023-09-12T11:19:02.457" v="325" actId="20577"/>
        <pc:sldMkLst>
          <pc:docMk/>
          <pc:sldMk cId="852410424" sldId="269"/>
        </pc:sldMkLst>
        <pc:spChg chg="mod">
          <ac:chgData name="Ingrid Williams" userId="9b8829d5-329a-499a-a589-c6027ba5823a" providerId="ADAL" clId="{5652EE89-F85F-497C-AB58-F0A7268FD2FA}" dt="2023-09-12T11:19:02.457" v="325" actId="20577"/>
          <ac:spMkLst>
            <pc:docMk/>
            <pc:sldMk cId="852410424" sldId="269"/>
            <ac:spMk id="5" creationId="{00000000-0000-0000-0000-000000000000}"/>
          </ac:spMkLst>
        </pc:spChg>
      </pc:sldChg>
    </pc:docChg>
  </pc:docChgLst>
  <pc:docChgLst>
    <pc:chgData name="Faye Tubb" userId="0b9035cb-32aa-4fd2-b737-c7a1378b98e8" providerId="ADAL" clId="{2D5DEC2F-C450-4AE4-9ABA-7180487A80A3}"/>
    <pc:docChg chg="modSld">
      <pc:chgData name="Faye Tubb" userId="0b9035cb-32aa-4fd2-b737-c7a1378b98e8" providerId="ADAL" clId="{2D5DEC2F-C450-4AE4-9ABA-7180487A80A3}" dt="2023-09-04T15:47:56.586" v="76" actId="20577"/>
      <pc:docMkLst>
        <pc:docMk/>
      </pc:docMkLst>
      <pc:sldChg chg="modSp mod">
        <pc:chgData name="Faye Tubb" userId="0b9035cb-32aa-4fd2-b737-c7a1378b98e8" providerId="ADAL" clId="{2D5DEC2F-C450-4AE4-9ABA-7180487A80A3}" dt="2023-09-04T15:43:46.609" v="12" actId="20577"/>
        <pc:sldMkLst>
          <pc:docMk/>
          <pc:sldMk cId="1284148888" sldId="256"/>
        </pc:sldMkLst>
        <pc:spChg chg="mod">
          <ac:chgData name="Faye Tubb" userId="0b9035cb-32aa-4fd2-b737-c7a1378b98e8" providerId="ADAL" clId="{2D5DEC2F-C450-4AE4-9ABA-7180487A80A3}" dt="2023-09-04T15:43:46.609" v="12" actId="20577"/>
          <ac:spMkLst>
            <pc:docMk/>
            <pc:sldMk cId="1284148888" sldId="256"/>
            <ac:spMk id="3" creationId="{00000000-0000-0000-0000-000000000000}"/>
          </ac:spMkLst>
        </pc:spChg>
      </pc:sldChg>
      <pc:sldChg chg="modSp mod">
        <pc:chgData name="Faye Tubb" userId="0b9035cb-32aa-4fd2-b737-c7a1378b98e8" providerId="ADAL" clId="{2D5DEC2F-C450-4AE4-9ABA-7180487A80A3}" dt="2023-09-04T15:44:37.759" v="58" actId="20577"/>
        <pc:sldMkLst>
          <pc:docMk/>
          <pc:sldMk cId="809841773" sldId="258"/>
        </pc:sldMkLst>
        <pc:spChg chg="mod">
          <ac:chgData name="Faye Tubb" userId="0b9035cb-32aa-4fd2-b737-c7a1378b98e8" providerId="ADAL" clId="{2D5DEC2F-C450-4AE4-9ABA-7180487A80A3}" dt="2023-09-04T15:44:37.759" v="58" actId="20577"/>
          <ac:spMkLst>
            <pc:docMk/>
            <pc:sldMk cId="809841773" sldId="258"/>
            <ac:spMk id="5" creationId="{00000000-0000-0000-0000-000000000000}"/>
          </ac:spMkLst>
        </pc:spChg>
      </pc:sldChg>
      <pc:sldChg chg="modSp mod">
        <pc:chgData name="Faye Tubb" userId="0b9035cb-32aa-4fd2-b737-c7a1378b98e8" providerId="ADAL" clId="{2D5DEC2F-C450-4AE4-9ABA-7180487A80A3}" dt="2023-09-04T15:47:56.586" v="76" actId="20577"/>
        <pc:sldMkLst>
          <pc:docMk/>
          <pc:sldMk cId="852410424" sldId="269"/>
        </pc:sldMkLst>
        <pc:spChg chg="mod">
          <ac:chgData name="Faye Tubb" userId="0b9035cb-32aa-4fd2-b737-c7a1378b98e8" providerId="ADAL" clId="{2D5DEC2F-C450-4AE4-9ABA-7180487A80A3}" dt="2023-09-04T15:47:56.586" v="76" actId="20577"/>
          <ac:spMkLst>
            <pc:docMk/>
            <pc:sldMk cId="852410424" sldId="269"/>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80697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366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71606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0389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442818-E124-4011-94C8-1160BED2E37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22955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442818-E124-4011-94C8-1160BED2E37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80568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442818-E124-4011-94C8-1160BED2E372}"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40642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442818-E124-4011-94C8-1160BED2E37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2062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42818-E124-4011-94C8-1160BED2E37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9548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1527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13429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42818-E124-4011-94C8-1160BED2E372}" type="datetimeFigureOut">
              <a:rPr lang="en-GB" smtClean="0"/>
              <a:t>12/09/2023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8B66F-B25F-426E-8911-B763884E9670}" type="slidenum">
              <a:rPr lang="en-GB" smtClean="0"/>
              <a:t>‹#›</a:t>
            </a:fld>
            <a:endParaRPr lang="en-GB"/>
          </a:p>
        </p:txBody>
      </p:sp>
    </p:spTree>
    <p:extLst>
      <p:ext uri="{BB962C8B-B14F-4D97-AF65-F5344CB8AC3E}">
        <p14:creationId xmlns:p14="http://schemas.microsoft.com/office/powerpoint/2010/main" val="36554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afsc.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282931" y="5108421"/>
            <a:ext cx="9144000" cy="1655762"/>
          </a:xfrm>
        </p:spPr>
        <p:txBody>
          <a:bodyPr/>
          <a:lstStyle/>
          <a:p>
            <a:r>
              <a:rPr lang="en-GB" dirty="0"/>
              <a:t>Y5 and Y6 </a:t>
            </a:r>
          </a:p>
          <a:p>
            <a:r>
              <a:rPr lang="en-GB" dirty="0"/>
              <a:t>Friday 13</a:t>
            </a:r>
            <a:r>
              <a:rPr lang="en-GB" baseline="30000" dirty="0"/>
              <a:t>th</a:t>
            </a:r>
            <a:r>
              <a:rPr lang="en-GB" dirty="0"/>
              <a:t> October– Monday 16</a:t>
            </a:r>
            <a:r>
              <a:rPr lang="en-GB" baseline="30000" dirty="0"/>
              <a:t>th</a:t>
            </a:r>
            <a:r>
              <a:rPr lang="en-GB" dirty="0"/>
              <a:t> October 2023</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0" y="223526"/>
            <a:ext cx="5710844" cy="4884895"/>
          </a:xfrm>
          <a:prstGeom prst="rect">
            <a:avLst/>
          </a:prstGeom>
        </p:spPr>
      </p:pic>
    </p:spTree>
    <p:extLst>
      <p:ext uri="{BB962C8B-B14F-4D97-AF65-F5344CB8AC3E}">
        <p14:creationId xmlns:p14="http://schemas.microsoft.com/office/powerpoint/2010/main" val="128414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498764" y="-31000"/>
            <a:ext cx="10248500" cy="5355312"/>
          </a:xfrm>
          <a:prstGeom prst="rect">
            <a:avLst/>
          </a:prstGeom>
          <a:noFill/>
        </p:spPr>
        <p:txBody>
          <a:bodyPr wrap="square" rtlCol="0">
            <a:spAutoFit/>
          </a:bodyPr>
          <a:lstStyle/>
          <a:p>
            <a:r>
              <a:rPr lang="en-GB" u="sng" dirty="0"/>
              <a:t>SUNDAY </a:t>
            </a:r>
          </a:p>
          <a:p>
            <a:r>
              <a:rPr lang="en-GB" dirty="0"/>
              <a:t> </a:t>
            </a:r>
          </a:p>
          <a:p>
            <a:r>
              <a:rPr lang="en-GB" dirty="0"/>
              <a:t>8.00 AM		BREAKFAST</a:t>
            </a:r>
          </a:p>
          <a:p>
            <a:r>
              <a:rPr lang="en-GB" dirty="0"/>
              <a:t> </a:t>
            </a:r>
          </a:p>
          <a:p>
            <a:r>
              <a:rPr lang="en-GB" dirty="0"/>
              <a:t>9.15 AM		MORNING BRIEFING</a:t>
            </a:r>
          </a:p>
          <a:p>
            <a:endParaRPr lang="en-GB" dirty="0"/>
          </a:p>
          <a:p>
            <a:r>
              <a:rPr lang="en-GB" dirty="0"/>
              <a:t>9.45AM 		PIRATACY SUITABILITY SKILLS</a:t>
            </a:r>
          </a:p>
          <a:p>
            <a:endParaRPr lang="en-GB" dirty="0"/>
          </a:p>
          <a:p>
            <a:r>
              <a:rPr lang="en-GB" dirty="0"/>
              <a:t>12.45PM		LUNCH</a:t>
            </a:r>
          </a:p>
          <a:p>
            <a:endParaRPr lang="en-GB" dirty="0"/>
          </a:p>
          <a:p>
            <a:r>
              <a:rPr lang="en-GB" dirty="0"/>
              <a:t>1.30 PM		SKILLS CONTINUED</a:t>
            </a:r>
          </a:p>
          <a:p>
            <a:endParaRPr lang="en-GB" dirty="0"/>
          </a:p>
          <a:p>
            <a:r>
              <a:rPr lang="en-GB" dirty="0"/>
              <a:t>3.00PM 		PIRATES TRAIL – HUNT FOR THE TREASURE</a:t>
            </a:r>
          </a:p>
          <a:p>
            <a:r>
              <a:rPr lang="en-GB" dirty="0"/>
              <a:t>  		  </a:t>
            </a:r>
          </a:p>
          <a:p>
            <a:r>
              <a:rPr lang="en-GB" dirty="0"/>
              <a:t>5.30 PM		EVENING MEAL</a:t>
            </a:r>
          </a:p>
          <a:p>
            <a:r>
              <a:rPr lang="en-GB" dirty="0"/>
              <a:t> </a:t>
            </a:r>
          </a:p>
          <a:p>
            <a:r>
              <a:rPr lang="en-GB" dirty="0"/>
              <a:t>7.30 PM		DISCO</a:t>
            </a:r>
          </a:p>
          <a:p>
            <a:r>
              <a:rPr lang="en-GB" dirty="0"/>
              <a:t> </a:t>
            </a:r>
          </a:p>
          <a:p>
            <a:r>
              <a:rPr lang="en-GB" dirty="0"/>
              <a:t>9.00 PM		EVENING DRINK</a:t>
            </a:r>
          </a:p>
        </p:txBody>
      </p:sp>
    </p:spTree>
    <p:extLst>
      <p:ext uri="{BB962C8B-B14F-4D97-AF65-F5344CB8AC3E}">
        <p14:creationId xmlns:p14="http://schemas.microsoft.com/office/powerpoint/2010/main" val="197860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609384" y="444099"/>
            <a:ext cx="10248500" cy="4247317"/>
          </a:xfrm>
          <a:prstGeom prst="rect">
            <a:avLst/>
          </a:prstGeom>
          <a:noFill/>
        </p:spPr>
        <p:txBody>
          <a:bodyPr wrap="square" rtlCol="0">
            <a:spAutoFit/>
          </a:bodyPr>
          <a:lstStyle/>
          <a:p>
            <a:r>
              <a:rPr lang="en-GB" u="sng" dirty="0"/>
              <a:t>MONDAY </a:t>
            </a:r>
            <a:r>
              <a:rPr lang="en-GB" dirty="0"/>
              <a:t> </a:t>
            </a:r>
          </a:p>
          <a:p>
            <a:r>
              <a:rPr lang="en-GB" dirty="0"/>
              <a:t> </a:t>
            </a:r>
          </a:p>
          <a:p>
            <a:r>
              <a:rPr lang="en-GB" dirty="0"/>
              <a:t>8.00 AM		BREAKFAST</a:t>
            </a:r>
          </a:p>
          <a:p>
            <a:r>
              <a:rPr lang="en-GB" dirty="0"/>
              <a:t> </a:t>
            </a:r>
          </a:p>
          <a:p>
            <a:r>
              <a:rPr lang="en-GB" dirty="0"/>
              <a:t>9.00 AM		MORNING BRIEFING</a:t>
            </a:r>
          </a:p>
          <a:p>
            <a:endParaRPr lang="en-GB" dirty="0"/>
          </a:p>
          <a:p>
            <a:r>
              <a:rPr lang="en-GB" dirty="0"/>
              <a:t>9.30AM		COACH TO WROXHAM</a:t>
            </a:r>
          </a:p>
          <a:p>
            <a:endParaRPr lang="en-GB" dirty="0"/>
          </a:p>
          <a:p>
            <a:r>
              <a:rPr lang="en-GB" dirty="0"/>
              <a:t>10.30 AM		BOATS ON THE BROADS</a:t>
            </a:r>
          </a:p>
          <a:p>
            <a:r>
              <a:rPr lang="en-GB" dirty="0"/>
              <a:t> </a:t>
            </a:r>
          </a:p>
          <a:p>
            <a:r>
              <a:rPr lang="en-GB" dirty="0"/>
              <a:t>12 NOON		LUNCH (ON BOATS)</a:t>
            </a:r>
          </a:p>
          <a:p>
            <a:endParaRPr lang="en-GB" dirty="0"/>
          </a:p>
          <a:p>
            <a:r>
              <a:rPr lang="en-GB" dirty="0"/>
              <a:t>1.00 PM		DEPART FOR SCHOOL</a:t>
            </a:r>
          </a:p>
          <a:p>
            <a:endParaRPr lang="en-GB" dirty="0"/>
          </a:p>
          <a:p>
            <a:r>
              <a:rPr lang="en-GB" dirty="0"/>
              <a:t>3.00 PM 		ESTIMATED ARRIVAL BACK AT SCHOOL</a:t>
            </a:r>
          </a:p>
        </p:txBody>
      </p:sp>
    </p:spTree>
    <p:extLst>
      <p:ext uri="{BB962C8B-B14F-4D97-AF65-F5344CB8AC3E}">
        <p14:creationId xmlns:p14="http://schemas.microsoft.com/office/powerpoint/2010/main" val="409065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971750" y="307630"/>
            <a:ext cx="10248500" cy="6617196"/>
          </a:xfrm>
          <a:prstGeom prst="rect">
            <a:avLst/>
          </a:prstGeom>
          <a:noFill/>
        </p:spPr>
        <p:txBody>
          <a:bodyPr wrap="square" rtlCol="0">
            <a:spAutoFit/>
          </a:bodyPr>
          <a:lstStyle/>
          <a:p>
            <a:pPr algn="ctr"/>
            <a:r>
              <a:rPr lang="en-GB" sz="3600" dirty="0"/>
              <a:t>What you need:</a:t>
            </a:r>
          </a:p>
          <a:p>
            <a:pPr algn="ctr"/>
            <a:r>
              <a:rPr lang="en-GB" sz="3600" dirty="0"/>
              <a:t>Behaviour agreement - completed</a:t>
            </a:r>
          </a:p>
          <a:p>
            <a:pPr algn="ctr"/>
            <a:r>
              <a:rPr lang="en-GB" sz="3600" dirty="0"/>
              <a:t>Kit List</a:t>
            </a:r>
          </a:p>
          <a:p>
            <a:pPr algn="ctr"/>
            <a:r>
              <a:rPr lang="en-GB" sz="3600" dirty="0"/>
              <a:t>Medication form – we are unable to accept any ‘over the counter’ medication</a:t>
            </a:r>
          </a:p>
          <a:p>
            <a:pPr algn="ctr"/>
            <a:r>
              <a:rPr lang="en-GB" sz="3600" dirty="0"/>
              <a:t>Copy of presentation</a:t>
            </a:r>
          </a:p>
          <a:p>
            <a:pPr algn="ctr"/>
            <a:r>
              <a:rPr lang="en-GB" sz="3600" dirty="0"/>
              <a:t>Check contact details are current </a:t>
            </a:r>
          </a:p>
          <a:p>
            <a:pPr algn="ctr"/>
            <a:r>
              <a:rPr lang="en-GB" sz="3600" dirty="0"/>
              <a:t>Explore the website:</a:t>
            </a:r>
          </a:p>
          <a:p>
            <a:pPr algn="ctr"/>
            <a:r>
              <a:rPr lang="en-GB" sz="3600" dirty="0">
                <a:hlinkClick r:id="rId2"/>
              </a:rPr>
              <a:t>https://www.afsc.co.uk/</a:t>
            </a:r>
            <a:endParaRPr lang="en-GB" sz="3600" dirty="0"/>
          </a:p>
          <a:p>
            <a:pPr algn="ctr"/>
            <a:r>
              <a:rPr lang="en-GB" sz="5400" b="1" dirty="0"/>
              <a:t>Any Questions?</a:t>
            </a:r>
            <a:endParaRPr lang="en-GB" sz="3600" b="1" dirty="0"/>
          </a:p>
          <a:p>
            <a:pPr algn="ctr"/>
            <a:endParaRPr lang="en-GB" sz="2800" dirty="0"/>
          </a:p>
          <a:p>
            <a:endParaRPr lang="en-GB" dirty="0"/>
          </a:p>
        </p:txBody>
      </p:sp>
    </p:spTree>
    <p:extLst>
      <p:ext uri="{BB962C8B-B14F-4D97-AF65-F5344CB8AC3E}">
        <p14:creationId xmlns:p14="http://schemas.microsoft.com/office/powerpoint/2010/main" val="8524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420572" y="335845"/>
            <a:ext cx="9066245" cy="5509200"/>
          </a:xfrm>
          <a:prstGeom prst="rect">
            <a:avLst/>
          </a:prstGeom>
          <a:noFill/>
        </p:spPr>
        <p:txBody>
          <a:bodyPr wrap="square" rtlCol="0">
            <a:spAutoFit/>
          </a:bodyPr>
          <a:lstStyle/>
          <a:p>
            <a:pPr algn="ctr"/>
            <a:r>
              <a:rPr lang="en-GB" sz="4400" dirty="0"/>
              <a:t>Mrs Tubb</a:t>
            </a:r>
            <a:br>
              <a:rPr lang="en-GB" sz="4400" dirty="0"/>
            </a:br>
            <a:r>
              <a:rPr lang="en-GB" sz="4400" dirty="0"/>
              <a:t>Mrs Williams</a:t>
            </a:r>
          </a:p>
          <a:p>
            <a:pPr algn="ctr"/>
            <a:r>
              <a:rPr lang="en-GB" sz="4400" dirty="0"/>
              <a:t>Miss Gilhespy</a:t>
            </a:r>
          </a:p>
          <a:p>
            <a:pPr algn="ctr"/>
            <a:r>
              <a:rPr lang="en-GB" sz="4400" dirty="0"/>
              <a:t>Mrs Mann</a:t>
            </a:r>
          </a:p>
          <a:p>
            <a:pPr algn="ctr"/>
            <a:r>
              <a:rPr lang="en-GB" sz="4400" dirty="0"/>
              <a:t>Mrs Baxter</a:t>
            </a:r>
          </a:p>
          <a:p>
            <a:pPr algn="ctr"/>
            <a:r>
              <a:rPr lang="en-GB" sz="4400" dirty="0"/>
              <a:t>Mrs Manley</a:t>
            </a:r>
          </a:p>
          <a:p>
            <a:pPr algn="ctr"/>
            <a:r>
              <a:rPr lang="en-GB" sz="4400" dirty="0"/>
              <a:t>Mrs Coxhead</a:t>
            </a:r>
          </a:p>
          <a:p>
            <a:pPr algn="ctr"/>
            <a:r>
              <a:rPr lang="en-GB" sz="4400" dirty="0"/>
              <a:t>Mrs Wadsworth</a:t>
            </a:r>
          </a:p>
        </p:txBody>
      </p:sp>
    </p:spTree>
    <p:extLst>
      <p:ext uri="{BB962C8B-B14F-4D97-AF65-F5344CB8AC3E}">
        <p14:creationId xmlns:p14="http://schemas.microsoft.com/office/powerpoint/2010/main" val="80984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4647426"/>
          </a:xfrm>
          <a:prstGeom prst="rect">
            <a:avLst/>
          </a:prstGeom>
          <a:noFill/>
        </p:spPr>
        <p:txBody>
          <a:bodyPr wrap="square" rtlCol="0">
            <a:spAutoFit/>
          </a:bodyPr>
          <a:lstStyle/>
          <a:p>
            <a:pPr algn="ctr"/>
            <a:r>
              <a:rPr lang="en-GB" sz="4400" b="1" dirty="0"/>
              <a:t>Sleeping Arrangements</a:t>
            </a:r>
          </a:p>
          <a:p>
            <a:pPr marL="571500" indent="-571500">
              <a:buFont typeface="Arial" panose="020B0604020202020204" pitchFamily="34" charset="0"/>
              <a:buChar char="•"/>
            </a:pPr>
            <a:r>
              <a:rPr lang="en-GB" sz="3600" dirty="0"/>
              <a:t>Separate rooms for boys &amp; girls </a:t>
            </a:r>
          </a:p>
          <a:p>
            <a:pPr marL="571500" indent="-571500">
              <a:buFont typeface="Arial" panose="020B0604020202020204" pitchFamily="34" charset="0"/>
              <a:buChar char="•"/>
            </a:pPr>
            <a:r>
              <a:rPr lang="en-GB" sz="3600" dirty="0"/>
              <a:t>Rooms of 5-8 approx. </a:t>
            </a:r>
          </a:p>
          <a:p>
            <a:pPr marL="571500" indent="-571500">
              <a:buFont typeface="Arial" panose="020B0604020202020204" pitchFamily="34" charset="0"/>
              <a:buChar char="•"/>
            </a:pPr>
            <a:r>
              <a:rPr lang="en-GB" sz="3600" dirty="0"/>
              <a:t>We will allocate pupils to groups/ rooms and pupils will be told these on arrival. </a:t>
            </a:r>
          </a:p>
          <a:p>
            <a:pPr marL="571500" indent="-571500">
              <a:buFont typeface="Arial" panose="020B0604020202020204" pitchFamily="34" charset="0"/>
              <a:buChar char="•"/>
            </a:pPr>
            <a:r>
              <a:rPr lang="en-GB" sz="3600" dirty="0"/>
              <a:t>Taken friendships </a:t>
            </a:r>
            <a:r>
              <a:rPr lang="en-GB" sz="3600" dirty="0" err="1"/>
              <a:t>etc</a:t>
            </a:r>
            <a:r>
              <a:rPr lang="en-GB" sz="3600" dirty="0"/>
              <a:t> into consideration in addition to dynamics of whole group</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333013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6863417"/>
          </a:xfrm>
          <a:prstGeom prst="rect">
            <a:avLst/>
          </a:prstGeom>
          <a:noFill/>
        </p:spPr>
        <p:txBody>
          <a:bodyPr wrap="square" rtlCol="0">
            <a:spAutoFit/>
          </a:bodyPr>
          <a:lstStyle/>
          <a:p>
            <a:pPr algn="ctr"/>
            <a:r>
              <a:rPr lang="en-GB" sz="4400" dirty="0"/>
              <a:t>Team Building</a:t>
            </a:r>
          </a:p>
          <a:p>
            <a:pPr algn="ctr"/>
            <a:r>
              <a:rPr lang="en-GB" sz="4400" dirty="0"/>
              <a:t>Independence</a:t>
            </a:r>
          </a:p>
          <a:p>
            <a:pPr algn="ctr"/>
            <a:r>
              <a:rPr lang="en-GB" sz="4400" dirty="0"/>
              <a:t>Resilience</a:t>
            </a:r>
          </a:p>
          <a:p>
            <a:pPr algn="ctr"/>
            <a:r>
              <a:rPr lang="en-GB" sz="4400" dirty="0"/>
              <a:t>Creativity</a:t>
            </a:r>
          </a:p>
          <a:p>
            <a:pPr algn="ctr"/>
            <a:r>
              <a:rPr lang="en-GB" sz="4400" dirty="0"/>
              <a:t>Co-operation</a:t>
            </a:r>
          </a:p>
          <a:p>
            <a:pPr algn="ctr"/>
            <a:r>
              <a:rPr lang="en-GB" sz="4400" dirty="0"/>
              <a:t>Perseverance</a:t>
            </a:r>
          </a:p>
          <a:p>
            <a:pPr algn="ctr"/>
            <a:r>
              <a:rPr lang="en-GB" sz="4400" dirty="0"/>
              <a:t>Adventure</a:t>
            </a:r>
          </a:p>
          <a:p>
            <a:pPr algn="ctr"/>
            <a:r>
              <a:rPr lang="en-GB" sz="4400" dirty="0"/>
              <a:t>FUN</a:t>
            </a:r>
          </a:p>
          <a:p>
            <a:pPr algn="ctr"/>
            <a:r>
              <a:rPr lang="en-GB" sz="4400" dirty="0"/>
              <a:t>!!!</a:t>
            </a:r>
          </a:p>
          <a:p>
            <a:pPr algn="ctr"/>
            <a:endParaRPr lang="en-GB" sz="44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024" y="471241"/>
            <a:ext cx="1493049" cy="959058"/>
          </a:xfrm>
          <a:prstGeom prst="rect">
            <a:avLst/>
          </a:prstGeom>
        </p:spPr>
      </p:pic>
    </p:spTree>
    <p:extLst>
      <p:ext uri="{BB962C8B-B14F-4D97-AF65-F5344CB8AC3E}">
        <p14:creationId xmlns:p14="http://schemas.microsoft.com/office/powerpoint/2010/main" val="26366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458769"/>
            <a:ext cx="9066245" cy="5940088"/>
          </a:xfrm>
          <a:prstGeom prst="rect">
            <a:avLst/>
          </a:prstGeom>
          <a:noFill/>
        </p:spPr>
        <p:txBody>
          <a:bodyPr wrap="square" rtlCol="0">
            <a:spAutoFit/>
          </a:bodyPr>
          <a:lstStyle/>
          <a:p>
            <a:pPr algn="ctr"/>
            <a:r>
              <a:rPr lang="en-GB" sz="2000" b="1" dirty="0"/>
              <a:t>Kit List</a:t>
            </a:r>
          </a:p>
          <a:p>
            <a:pPr algn="ctr"/>
            <a:r>
              <a:rPr lang="en-GB" sz="2000" dirty="0"/>
              <a:t>Prepare for all weathers!</a:t>
            </a:r>
          </a:p>
          <a:p>
            <a:pPr algn="ctr"/>
            <a:r>
              <a:rPr lang="en-GB" sz="2000" dirty="0"/>
              <a:t>No mobile phones</a:t>
            </a:r>
          </a:p>
          <a:p>
            <a:pPr algn="ctr"/>
            <a:r>
              <a:rPr lang="en-GB" sz="2000" dirty="0"/>
              <a:t>Games </a:t>
            </a:r>
            <a:r>
              <a:rPr lang="en-GB" sz="2000" dirty="0" err="1"/>
              <a:t>eg.</a:t>
            </a:r>
            <a:r>
              <a:rPr lang="en-GB" sz="2000" dirty="0"/>
              <a:t> top trumps for evenings, book, colouring</a:t>
            </a:r>
          </a:p>
          <a:p>
            <a:pPr algn="ctr"/>
            <a:r>
              <a:rPr lang="en-GB" sz="2000" dirty="0"/>
              <a:t>Disposable lunch for arrival day</a:t>
            </a:r>
          </a:p>
          <a:p>
            <a:pPr algn="ctr"/>
            <a:r>
              <a:rPr lang="en-GB" sz="2000" dirty="0"/>
              <a:t>There will be plenty of food- snacks are not needed</a:t>
            </a:r>
          </a:p>
          <a:p>
            <a:pPr algn="ctr"/>
            <a:r>
              <a:rPr lang="en-GB" sz="2000" dirty="0"/>
              <a:t>Bedding- duvet and pillow cases </a:t>
            </a:r>
          </a:p>
          <a:p>
            <a:pPr algn="ctr"/>
            <a:r>
              <a:rPr lang="en-GB" sz="2000" dirty="0"/>
              <a:t>Swimming kit</a:t>
            </a:r>
          </a:p>
          <a:p>
            <a:pPr algn="ctr"/>
            <a:r>
              <a:rPr lang="en-GB" sz="2000" dirty="0"/>
              <a:t>Label everything</a:t>
            </a:r>
          </a:p>
          <a:p>
            <a:pPr algn="ctr"/>
            <a:r>
              <a:rPr lang="en-GB" sz="2000" dirty="0"/>
              <a:t>Pack your own case- tick lists are good</a:t>
            </a:r>
          </a:p>
          <a:p>
            <a:pPr algn="ctr"/>
            <a:r>
              <a:rPr lang="en-GB" sz="2000" dirty="0"/>
              <a:t>Max. £5 to spend in gift shop on site, £1 coin for swimming locker and £1 for an ice cream!</a:t>
            </a:r>
          </a:p>
          <a:p>
            <a:pPr algn="ctr"/>
            <a:endParaRPr lang="en-GB" sz="2000" dirty="0"/>
          </a:p>
          <a:p>
            <a:pPr algn="ctr"/>
            <a:r>
              <a:rPr lang="en-GB" sz="2000" dirty="0"/>
              <a:t>Don’t forget your Teddy!</a:t>
            </a:r>
          </a:p>
          <a:p>
            <a:pPr algn="ctr"/>
            <a:endParaRPr lang="en-GB" sz="2000" dirty="0"/>
          </a:p>
          <a:p>
            <a:pPr algn="ctr"/>
            <a:r>
              <a:rPr lang="en-GB" sz="2000" dirty="0"/>
              <a:t>We want to encourage independence therefore your child will be responsible for their own belongings. They also need to be able to carry everything themselves and their case/bag needs to fit under their bed. </a:t>
            </a:r>
          </a:p>
          <a:p>
            <a:pPr algn="ctr"/>
            <a:endParaRPr lang="en-GB" sz="2000" i="1"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9719" y="383298"/>
            <a:ext cx="1460526" cy="1714361"/>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45" y="458769"/>
            <a:ext cx="1400051" cy="1262075"/>
          </a:xfrm>
          <a:prstGeom prst="rect">
            <a:avLst/>
          </a:prstGeom>
        </p:spPr>
      </p:pic>
    </p:spTree>
    <p:extLst>
      <p:ext uri="{BB962C8B-B14F-4D97-AF65-F5344CB8AC3E}">
        <p14:creationId xmlns:p14="http://schemas.microsoft.com/office/powerpoint/2010/main" val="189628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Behaviour and Safety</a:t>
            </a:r>
          </a:p>
        </p:txBody>
      </p:sp>
      <p:sp>
        <p:nvSpPr>
          <p:cNvPr id="3" name="Content Placeholder 2"/>
          <p:cNvSpPr>
            <a:spLocks noGrp="1"/>
          </p:cNvSpPr>
          <p:nvPr>
            <p:ph idx="1"/>
          </p:nvPr>
        </p:nvSpPr>
        <p:spPr>
          <a:xfrm>
            <a:off x="838200" y="1418253"/>
            <a:ext cx="10515600" cy="4758710"/>
          </a:xfrm>
        </p:spPr>
        <p:txBody>
          <a:bodyPr>
            <a:normAutofit fontScale="85000" lnSpcReduction="20000"/>
          </a:bodyPr>
          <a:lstStyle/>
          <a:p>
            <a:r>
              <a:rPr lang="en-GB" dirty="0"/>
              <a:t>It is extremely important that all children uphold expectations of behaviour and safety throughout the residential in the same way they would in school. Our usual behaviour policy applies. </a:t>
            </a:r>
          </a:p>
          <a:p>
            <a:r>
              <a:rPr lang="en-GB" dirty="0"/>
              <a:t>If any child behaves in a way that compromises their own safety or that of others a risk assessment will be conducted and this may result in the need for them to be collected by parents. </a:t>
            </a:r>
          </a:p>
          <a:p>
            <a:r>
              <a:rPr lang="en-GB" dirty="0"/>
              <a:t>There are times when children will be unsupervised in their dormitories- including during the night. Any behaviour which compromises safety and wellbeing will be dealt with seriously- this includes bullying, climbing, use of mobile phones and inappropriate use of fire escapes. If deemed appropriate, fair and proportionate this may lead to immediate exclusion from the residential and there may be further consequence upon return to school.</a:t>
            </a:r>
          </a:p>
          <a:p>
            <a:r>
              <a:rPr lang="en-GB" dirty="0"/>
              <a:t>A behaviour agreement </a:t>
            </a:r>
            <a:r>
              <a:rPr lang="en-GB" b="1" dirty="0"/>
              <a:t>must</a:t>
            </a:r>
            <a:r>
              <a:rPr lang="en-GB" dirty="0"/>
              <a:t> be signed for your child to attend and we encourage you to talk with your child about behaviour and safety in advance, in order to reinforce our messages.  </a:t>
            </a:r>
          </a:p>
        </p:txBody>
      </p:sp>
    </p:spTree>
    <p:extLst>
      <p:ext uri="{BB962C8B-B14F-4D97-AF65-F5344CB8AC3E}">
        <p14:creationId xmlns:p14="http://schemas.microsoft.com/office/powerpoint/2010/main" val="256425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Exploring the grounds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35" y="365125"/>
            <a:ext cx="4351779" cy="147570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512" y="1578480"/>
            <a:ext cx="3961737" cy="2662119"/>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60" y="2909539"/>
            <a:ext cx="3179728" cy="223740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568" y="4420233"/>
            <a:ext cx="2994373" cy="2067441"/>
          </a:xfrm>
          <a:prstGeom prst="rect">
            <a:avLst/>
          </a:prstGeom>
        </p:spPr>
      </p:pic>
    </p:spTree>
    <p:extLst>
      <p:ext uri="{BB962C8B-B14F-4D97-AF65-F5344CB8AC3E}">
        <p14:creationId xmlns:p14="http://schemas.microsoft.com/office/powerpoint/2010/main" val="58810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6186309"/>
          </a:xfrm>
          <a:prstGeom prst="rect">
            <a:avLst/>
          </a:prstGeom>
          <a:noFill/>
        </p:spPr>
        <p:txBody>
          <a:bodyPr wrap="square" rtlCol="0">
            <a:spAutoFit/>
          </a:bodyPr>
          <a:lstStyle/>
          <a:p>
            <a:r>
              <a:rPr lang="en-GB" u="sng" dirty="0"/>
              <a:t>FRIDAY </a:t>
            </a:r>
            <a:r>
              <a:rPr lang="en-GB" dirty="0"/>
              <a:t> </a:t>
            </a:r>
          </a:p>
          <a:p>
            <a:r>
              <a:rPr lang="en-GB" dirty="0"/>
              <a:t> </a:t>
            </a:r>
          </a:p>
          <a:p>
            <a:r>
              <a:rPr lang="en-GB" dirty="0"/>
              <a:t>9.00 AM		Arrive at school and go into the hall</a:t>
            </a:r>
          </a:p>
          <a:p>
            <a:endParaRPr lang="en-GB" dirty="0"/>
          </a:p>
          <a:p>
            <a:r>
              <a:rPr lang="en-GB" dirty="0"/>
              <a:t>9.30 AM		DEPART FOR AYLMERTON</a:t>
            </a:r>
          </a:p>
          <a:p>
            <a:r>
              <a:rPr lang="en-GB" dirty="0"/>
              <a:t> </a:t>
            </a:r>
          </a:p>
          <a:p>
            <a:r>
              <a:rPr lang="en-GB" dirty="0"/>
              <a:t>11.30 AM		ARRIVE AND SETTLE IN</a:t>
            </a:r>
          </a:p>
          <a:p>
            <a:r>
              <a:rPr lang="en-GB" dirty="0"/>
              <a:t> </a:t>
            </a:r>
          </a:p>
          <a:p>
            <a:r>
              <a:rPr lang="en-GB" dirty="0"/>
              <a:t>12.15 PM		LUNCH</a:t>
            </a:r>
          </a:p>
          <a:p>
            <a:r>
              <a:rPr lang="en-GB" b="1" dirty="0"/>
              <a:t>				</a:t>
            </a:r>
            <a:r>
              <a:rPr lang="en-GB" b="1" i="1" dirty="0"/>
              <a:t>(</a:t>
            </a:r>
            <a:r>
              <a:rPr lang="en-GB" b="1" i="1" u="sng" dirty="0"/>
              <a:t>Eat own packed lunch</a:t>
            </a:r>
            <a:r>
              <a:rPr lang="en-GB" b="1" i="1" dirty="0"/>
              <a:t>)</a:t>
            </a:r>
            <a:endParaRPr lang="en-GB" dirty="0"/>
          </a:p>
          <a:p>
            <a:r>
              <a:rPr lang="en-GB" dirty="0"/>
              <a:t> </a:t>
            </a:r>
          </a:p>
          <a:p>
            <a:r>
              <a:rPr lang="en-GB" dirty="0"/>
              <a:t>1.00 PM		AFTERNOON BRIEFING</a:t>
            </a:r>
          </a:p>
          <a:p>
            <a:r>
              <a:rPr lang="en-GB" dirty="0"/>
              <a:t> </a:t>
            </a:r>
          </a:p>
          <a:p>
            <a:r>
              <a:rPr lang="en-GB" dirty="0"/>
              <a:t>1.30 PM		TEAM BUILDING ACTIVITIES</a:t>
            </a:r>
          </a:p>
          <a:p>
            <a:r>
              <a:rPr lang="en-GB" dirty="0"/>
              <a:t> </a:t>
            </a:r>
          </a:p>
          <a:p>
            <a:r>
              <a:rPr lang="en-GB" dirty="0"/>
              <a:t>5.00 PM		EVENING TALK</a:t>
            </a:r>
          </a:p>
          <a:p>
            <a:r>
              <a:rPr lang="en-GB" dirty="0"/>
              <a:t> </a:t>
            </a:r>
          </a:p>
          <a:p>
            <a:r>
              <a:rPr lang="en-GB" dirty="0"/>
              <a:t>5.30 PM		EVENING MEAL</a:t>
            </a:r>
          </a:p>
          <a:p>
            <a:r>
              <a:rPr lang="en-GB" dirty="0"/>
              <a:t> </a:t>
            </a:r>
          </a:p>
          <a:p>
            <a:r>
              <a:rPr lang="en-GB" dirty="0"/>
              <a:t>7.30 PM		BINGO</a:t>
            </a:r>
          </a:p>
          <a:p>
            <a:r>
              <a:rPr lang="en-GB" dirty="0"/>
              <a:t> </a:t>
            </a:r>
          </a:p>
          <a:p>
            <a:r>
              <a:rPr lang="en-GB" dirty="0"/>
              <a:t>9.30 PM		EVENING DRINK</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459" y="1037611"/>
            <a:ext cx="2082907" cy="1943200"/>
          </a:xfrm>
          <a:prstGeom prst="rect">
            <a:avLst/>
          </a:prstGeom>
        </p:spPr>
      </p:pic>
    </p:spTree>
    <p:extLst>
      <p:ext uri="{BB962C8B-B14F-4D97-AF65-F5344CB8AC3E}">
        <p14:creationId xmlns:p14="http://schemas.microsoft.com/office/powerpoint/2010/main" val="127511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200511" y="209326"/>
            <a:ext cx="9066245" cy="6463308"/>
          </a:xfrm>
          <a:prstGeom prst="rect">
            <a:avLst/>
          </a:prstGeom>
          <a:noFill/>
        </p:spPr>
        <p:txBody>
          <a:bodyPr wrap="square" rtlCol="0">
            <a:spAutoFit/>
          </a:bodyPr>
          <a:lstStyle/>
          <a:p>
            <a:r>
              <a:rPr lang="en-GB" u="sng" dirty="0"/>
              <a:t>SATURDAY</a:t>
            </a:r>
            <a:endParaRPr lang="en-GB" dirty="0"/>
          </a:p>
          <a:p>
            <a:r>
              <a:rPr lang="en-GB" dirty="0"/>
              <a:t> </a:t>
            </a:r>
          </a:p>
          <a:p>
            <a:r>
              <a:rPr lang="en-GB" dirty="0"/>
              <a:t>8.00 AM		BREAKFAST</a:t>
            </a:r>
          </a:p>
          <a:p>
            <a:r>
              <a:rPr lang="en-GB" dirty="0"/>
              <a:t> </a:t>
            </a:r>
          </a:p>
          <a:p>
            <a:r>
              <a:rPr lang="en-GB" dirty="0"/>
              <a:t>9.15 AM		INSTRUCTIONS FOR THE DAY</a:t>
            </a:r>
          </a:p>
          <a:p>
            <a:r>
              <a:rPr lang="en-GB" dirty="0"/>
              <a:t> </a:t>
            </a:r>
          </a:p>
          <a:p>
            <a:r>
              <a:rPr lang="en-GB" dirty="0"/>
              <a:t>9.45 AM		COACH TO NORWICH</a:t>
            </a:r>
          </a:p>
          <a:p>
            <a:endParaRPr lang="en-GB" dirty="0"/>
          </a:p>
          <a:p>
            <a:r>
              <a:rPr lang="en-GB" dirty="0"/>
              <a:t>10.45AM		CATHEDRAL VISIT </a:t>
            </a:r>
          </a:p>
          <a:p>
            <a:endParaRPr lang="en-GB" dirty="0"/>
          </a:p>
          <a:p>
            <a:r>
              <a:rPr lang="en-GB" dirty="0"/>
              <a:t>12.30PM		LUNCH</a:t>
            </a:r>
          </a:p>
          <a:p>
            <a:r>
              <a:rPr lang="en-GB" dirty="0"/>
              <a:t> </a:t>
            </a:r>
          </a:p>
          <a:p>
            <a:r>
              <a:rPr lang="en-GB" dirty="0"/>
              <a:t>1.15 PM		NORWICH HISTORY TRAIL</a:t>
            </a:r>
          </a:p>
          <a:p>
            <a:endParaRPr lang="en-GB" dirty="0"/>
          </a:p>
          <a:p>
            <a:r>
              <a:rPr lang="en-GB" dirty="0"/>
              <a:t>3.45PM		COACH TO AYLMERTON</a:t>
            </a:r>
          </a:p>
          <a:p>
            <a:r>
              <a:rPr lang="en-GB" dirty="0"/>
              <a:t> </a:t>
            </a:r>
          </a:p>
          <a:p>
            <a:r>
              <a:rPr lang="en-GB" dirty="0"/>
              <a:t>5.15 PM		EVENING MEAL</a:t>
            </a:r>
          </a:p>
          <a:p>
            <a:endParaRPr lang="en-GB" dirty="0"/>
          </a:p>
          <a:p>
            <a:r>
              <a:rPr lang="en-GB" dirty="0"/>
              <a:t>6.30 PM		COACH TO SHERINGHAM</a:t>
            </a:r>
          </a:p>
          <a:p>
            <a:endParaRPr lang="en-GB" dirty="0"/>
          </a:p>
          <a:p>
            <a:r>
              <a:rPr lang="en-GB" dirty="0"/>
              <a:t>7.00PM		SWIMMING AT THE REEF, SHERINGHAM</a:t>
            </a:r>
          </a:p>
          <a:p>
            <a:r>
              <a:rPr lang="en-GB" dirty="0"/>
              <a:t> </a:t>
            </a:r>
          </a:p>
          <a:p>
            <a:r>
              <a:rPr lang="en-GB" dirty="0"/>
              <a:t>9.00 PM		EVENING DRINK</a:t>
            </a:r>
          </a:p>
        </p:txBody>
      </p:sp>
    </p:spTree>
    <p:extLst>
      <p:ext uri="{BB962C8B-B14F-4D97-AF65-F5344CB8AC3E}">
        <p14:creationId xmlns:p14="http://schemas.microsoft.com/office/powerpoint/2010/main" val="359360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f19b77-9183-4fc2-bb77-da09682717ed">
      <Terms xmlns="http://schemas.microsoft.com/office/infopath/2007/PartnerControls"/>
    </lcf76f155ced4ddcb4097134ff3c332f>
    <TaxCatchAll xmlns="4aa0b2aa-ae8d-4d1d-a89c-3d0d53edecf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74AFA60A921347BF94085EAF489C10" ma:contentTypeVersion="17" ma:contentTypeDescription="Create a new document." ma:contentTypeScope="" ma:versionID="528c84a9b105fc0be887eb08a932d07c">
  <xsd:schema xmlns:xsd="http://www.w3.org/2001/XMLSchema" xmlns:xs="http://www.w3.org/2001/XMLSchema" xmlns:p="http://schemas.microsoft.com/office/2006/metadata/properties" xmlns:ns2="47f19b77-9183-4fc2-bb77-da09682717ed" xmlns:ns3="4aa0b2aa-ae8d-4d1d-a89c-3d0d53edecf4" targetNamespace="http://schemas.microsoft.com/office/2006/metadata/properties" ma:root="true" ma:fieldsID="ed39d31128d4355e9af278026d32fd61" ns2:_="" ns3:_="">
    <xsd:import namespace="47f19b77-9183-4fc2-bb77-da09682717ed"/>
    <xsd:import namespace="4aa0b2aa-ae8d-4d1d-a89c-3d0d53ede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19b77-9183-4fc2-bb77-da09682717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6e6c20e-1c20-40a5-b105-c40edbba9b7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a0b2aa-ae8d-4d1d-a89c-3d0d53edec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748614d-01fe-43c7-8c9f-1cccb5633d5b}" ma:internalName="TaxCatchAll" ma:showField="CatchAllData" ma:web="4aa0b2aa-ae8d-4d1d-a89c-3d0d53ede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6F11FD-66AB-4F2A-AE9F-318EDBACC1C0}">
  <ds:schemaRef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purl.org/dc/terms/"/>
    <ds:schemaRef ds:uri="http://schemas.microsoft.com/office/infopath/2007/PartnerControls"/>
    <ds:schemaRef ds:uri="4aa0b2aa-ae8d-4d1d-a89c-3d0d53edecf4"/>
    <ds:schemaRef ds:uri="47f19b77-9183-4fc2-bb77-da09682717ed"/>
    <ds:schemaRef ds:uri="http://schemas.microsoft.com/office/2006/metadata/properties"/>
  </ds:schemaRefs>
</ds:datastoreItem>
</file>

<file path=customXml/itemProps2.xml><?xml version="1.0" encoding="utf-8"?>
<ds:datastoreItem xmlns:ds="http://schemas.openxmlformats.org/officeDocument/2006/customXml" ds:itemID="{1F6A5151-C190-45E1-9FBA-B72EB786BAB3}">
  <ds:schemaRefs>
    <ds:schemaRef ds:uri="http://schemas.microsoft.com/sharepoint/v3/contenttype/forms"/>
  </ds:schemaRefs>
</ds:datastoreItem>
</file>

<file path=customXml/itemProps3.xml><?xml version="1.0" encoding="utf-8"?>
<ds:datastoreItem xmlns:ds="http://schemas.openxmlformats.org/officeDocument/2006/customXml" ds:itemID="{A333002B-0BBA-40BE-8ECE-E8A897311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19b77-9183-4fc2-bb77-da09682717ed"/>
    <ds:schemaRef ds:uri="4aa0b2aa-ae8d-4d1d-a89c-3d0d53ede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635</TotalTime>
  <Words>832</Words>
  <Application>Microsoft Office PowerPoint</Application>
  <PresentationFormat>Widescreen</PresentationFormat>
  <Paragraphs>141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             </vt:lpstr>
      <vt:lpstr>             </vt:lpstr>
      <vt:lpstr>             </vt:lpstr>
      <vt:lpstr>             </vt:lpstr>
      <vt:lpstr>Behaviour and Safety</vt:lpstr>
      <vt:lpstr>                                Exploring the grounds</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Foston</dc:creator>
  <cp:lastModifiedBy>Ingrid Williams</cp:lastModifiedBy>
  <cp:revision>14</cp:revision>
  <dcterms:created xsi:type="dcterms:W3CDTF">2021-04-20T13:56:21Z</dcterms:created>
  <dcterms:modified xsi:type="dcterms:W3CDTF">2023-09-12T12:07:43Z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0x010100C974AFA60A921347BF94085EAF489C10</vt:lpwstr>
  </property>
  <property fmtid="{D5CDD505-2E9C-101B-9397-08002B2CF9AE}" pid="3" name="MediaServiceImageTags">
    <vt:lpwstr/>
  </property>
</Properties>
</file>